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7" r:id="rId7"/>
  </p:sldMasterIdLst>
  <p:notesMasterIdLst>
    <p:notesMasterId r:id="rId21"/>
  </p:notesMasterIdLst>
  <p:sldIdLst>
    <p:sldId id="256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57" r:id="rId20"/>
  </p:sldIdLst>
  <p:sldSz cx="12192000" cy="6858000"/>
  <p:notesSz cx="10234613" cy="70993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otham" panose="02000504050000020004" pitchFamily="2" charset="0"/>
      <p:regular r:id="rId26"/>
      <p:bold r:id="rId27"/>
      <p:italic r:id="rId28"/>
      <p:boldItalic r:id="rId29"/>
    </p:embeddedFont>
    <p:embeddedFont>
      <p:font typeface="Gotham Light" charset="0"/>
      <p:regular r:id="rId30"/>
      <p: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3625"/>
    <a:srgbClr val="2795AF"/>
    <a:srgbClr val="87AD29"/>
    <a:srgbClr val="9AC52F"/>
    <a:srgbClr val="000000"/>
    <a:srgbClr val="924040"/>
    <a:srgbClr val="924141"/>
    <a:srgbClr val="924004"/>
    <a:srgbClr val="F2A100"/>
    <a:srgbClr val="252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6963" autoAdjust="0"/>
  </p:normalViewPr>
  <p:slideViewPr>
    <p:cSldViewPr snapToGrid="0">
      <p:cViewPr varScale="1">
        <p:scale>
          <a:sx n="160" d="100"/>
          <a:sy n="160" d="100"/>
        </p:scale>
        <p:origin x="10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157" d="100"/>
          <a:sy n="157" d="100"/>
        </p:scale>
        <p:origin x="171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0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4434999" cy="356198"/>
          </a:xfrm>
          <a:prstGeom prst="rect">
            <a:avLst/>
          </a:prstGeom>
        </p:spPr>
        <p:txBody>
          <a:bodyPr vert="horz" lIns="134430" tIns="67216" rIns="134430" bIns="67216" rtlCol="0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797251" y="1"/>
            <a:ext cx="4434999" cy="356198"/>
          </a:xfrm>
          <a:prstGeom prst="rect">
            <a:avLst/>
          </a:prstGeom>
        </p:spPr>
        <p:txBody>
          <a:bodyPr vert="horz" lIns="134430" tIns="67216" rIns="134430" bIns="67216" rtlCol="0"/>
          <a:lstStyle>
            <a:lvl1pPr algn="r">
              <a:defRPr sz="1800"/>
            </a:lvl1pPr>
          </a:lstStyle>
          <a:p>
            <a:fld id="{E9E43C5C-6DC4-4494-996B-4BDDBD6F93F9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3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4430" tIns="67216" rIns="134430" bIns="67216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023465" y="3416540"/>
            <a:ext cx="8187689" cy="2795349"/>
          </a:xfrm>
          <a:prstGeom prst="rect">
            <a:avLst/>
          </a:prstGeom>
        </p:spPr>
        <p:txBody>
          <a:bodyPr vert="horz" lIns="134430" tIns="67216" rIns="134430" bIns="67216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6" y="6743107"/>
            <a:ext cx="4434999" cy="356197"/>
          </a:xfrm>
          <a:prstGeom prst="rect">
            <a:avLst/>
          </a:prstGeom>
        </p:spPr>
        <p:txBody>
          <a:bodyPr vert="horz" lIns="134430" tIns="67216" rIns="134430" bIns="67216" rtlCol="0" anchor="b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797251" y="6743107"/>
            <a:ext cx="4434999" cy="356197"/>
          </a:xfrm>
          <a:prstGeom prst="rect">
            <a:avLst/>
          </a:prstGeom>
        </p:spPr>
        <p:txBody>
          <a:bodyPr vert="horz" lIns="134430" tIns="67216" rIns="134430" bIns="67216" rtlCol="0" anchor="b"/>
          <a:lstStyle>
            <a:lvl1pPr algn="r">
              <a:defRPr sz="1800"/>
            </a:lvl1pPr>
          </a:lstStyle>
          <a:p>
            <a:fld id="{839CE2D6-0D6D-47E4-BF70-05DAC7532A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04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D8F67FB-F5DE-4BF5-B582-A3FA26136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F2FB44-B966-4B39-854D-B47AB50F6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9" y="2773830"/>
            <a:ext cx="4965961" cy="131033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272729-F2C5-473D-977E-8921C1C24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5287" y="4989563"/>
            <a:ext cx="8612477" cy="38478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0" cap="all" spc="400" baseline="0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TITLE</a:t>
            </a:r>
            <a:endParaRPr kumimoji="0" lang="fr-FR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37B7FAF-76CB-4743-A952-083574ADF9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15288" y="6553950"/>
            <a:ext cx="8612476" cy="253249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AUTHOR - DATE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4B10776-AA95-4DF7-AE7E-BF91AD07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287" y="5374352"/>
            <a:ext cx="8612477" cy="38478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cap="all" spc="400" baseline="0">
                <a:solidFill>
                  <a:schemeClr val="bg1">
                    <a:lumMod val="75000"/>
                  </a:schemeClr>
                </a:solidFill>
                <a:latin typeface="Gotham" panose="0200050405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PRESENTATION SUBTITLE</a:t>
            </a:r>
            <a:endParaRPr kumimoji="0" lang="fr-FR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864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e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52">
            <a:extLst>
              <a:ext uri="{FF2B5EF4-FFF2-40B4-BE49-F238E27FC236}">
                <a16:creationId xmlns:a16="http://schemas.microsoft.com/office/drawing/2014/main" id="{4A434C74-31E5-472B-BA42-E4A079E63AFE}"/>
              </a:ext>
            </a:extLst>
          </p:cNvPr>
          <p:cNvSpPr txBox="1"/>
          <p:nvPr userDrawn="1">
            <p:custDataLst>
              <p:custData r:id="rId1"/>
            </p:custDataLst>
          </p:nvPr>
        </p:nvSpPr>
        <p:spPr>
          <a:xfrm>
            <a:off x="1341270" y="575809"/>
            <a:ext cx="126605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504050000020004" pitchFamily="2" charset="0"/>
                <a:cs typeface="Gotham Medium" pitchFamily="50" charset="0"/>
              </a:rPr>
              <a:t>PiXYZ REVIEW</a:t>
            </a:r>
            <a:endParaRPr lang="fr-FR" sz="1000" spc="34" dirty="0">
              <a:solidFill>
                <a:schemeClr val="tx1">
                  <a:lumMod val="75000"/>
                  <a:lumOff val="25000"/>
                </a:schemeClr>
              </a:solidFill>
              <a:latin typeface="Gotham" panose="02000504050000020004" pitchFamily="2" charset="0"/>
              <a:cs typeface="Gotham Book" pitchFamily="50" charset="0"/>
            </a:endParaRPr>
          </a:p>
        </p:txBody>
      </p:sp>
      <p:sp>
        <p:nvSpPr>
          <p:cNvPr id="97" name="ZoneTexte 97">
            <a:extLst>
              <a:ext uri="{FF2B5EF4-FFF2-40B4-BE49-F238E27FC236}">
                <a16:creationId xmlns:a16="http://schemas.microsoft.com/office/drawing/2014/main" id="{6C589711-FA57-4B6E-AAA0-AAAE5E6417B1}"/>
              </a:ext>
            </a:extLst>
          </p:cNvPr>
          <p:cNvSpPr txBox="1"/>
          <p:nvPr userDrawn="1"/>
        </p:nvSpPr>
        <p:spPr>
          <a:xfrm>
            <a:off x="9838430" y="6637033"/>
            <a:ext cx="2353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Gotham Light" pitchFamily="50" charset="0"/>
                <a:cs typeface="Gotham Light" pitchFamily="50" charset="0"/>
              </a:rPr>
              <a:t>Copyright  © 2019 PiXYZ Software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37B5A8AA-43FF-4F28-95CF-499278037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6542" y="594441"/>
            <a:ext cx="5268270" cy="2145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  <a:latin typeface="Gotham" panose="02000504050000020004" pitchFamily="2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fr-FR" dirty="0"/>
              <a:t>SLIDE TITLE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12B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  <p:cxnSp>
        <p:nvCxnSpPr>
          <p:cNvPr id="105" name="Connecteur droit 20">
            <a:extLst>
              <a:ext uri="{FF2B5EF4-FFF2-40B4-BE49-F238E27FC236}">
                <a16:creationId xmlns:a16="http://schemas.microsoft.com/office/drawing/2014/main" id="{EAF16EC1-9B88-4B2A-ADD6-5D714E985EAB}"/>
              </a:ext>
            </a:extLst>
          </p:cNvPr>
          <p:cNvCxnSpPr/>
          <p:nvPr userDrawn="1"/>
        </p:nvCxnSpPr>
        <p:spPr>
          <a:xfrm>
            <a:off x="703922" y="356202"/>
            <a:ext cx="10897528" cy="9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21">
            <a:extLst>
              <a:ext uri="{FF2B5EF4-FFF2-40B4-BE49-F238E27FC236}">
                <a16:creationId xmlns:a16="http://schemas.microsoft.com/office/drawing/2014/main" id="{3C7D1549-08F7-4961-B6AC-CEE4F07DD1C8}"/>
              </a:ext>
            </a:extLst>
          </p:cNvPr>
          <p:cNvCxnSpPr/>
          <p:nvPr userDrawn="1"/>
        </p:nvCxnSpPr>
        <p:spPr>
          <a:xfrm>
            <a:off x="1262049" y="353919"/>
            <a:ext cx="0" cy="6672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5E86E-0A8D-493D-9D0D-B7CDD3B14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6950" y="507393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3C150A-88A5-40F4-8FEE-5B97FF55E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D71AE-8497-4961-900D-B133D17A9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1798" y="4599027"/>
            <a:ext cx="9888401" cy="8738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SECTION TITLE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05FD7D-7C5C-4EEB-A42D-1B382E9425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838994"/>
            <a:ext cx="3657600" cy="11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29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52">
            <a:extLst>
              <a:ext uri="{FF2B5EF4-FFF2-40B4-BE49-F238E27FC236}">
                <a16:creationId xmlns:a16="http://schemas.microsoft.com/office/drawing/2014/main" id="{4A434C74-31E5-472B-BA42-E4A079E63AFE}"/>
              </a:ext>
            </a:extLst>
          </p:cNvPr>
          <p:cNvSpPr txBox="1"/>
          <p:nvPr userDrawn="1">
            <p:custDataLst>
              <p:custData r:id="rId1"/>
            </p:custDataLst>
          </p:nvPr>
        </p:nvSpPr>
        <p:spPr>
          <a:xfrm>
            <a:off x="1341270" y="575809"/>
            <a:ext cx="134235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504050000020004" pitchFamily="2" charset="0"/>
                <a:cs typeface="Gotham Medium" pitchFamily="50" charset="0"/>
              </a:rPr>
              <a:t>PiXYZ PIPELINE</a:t>
            </a:r>
            <a:endParaRPr lang="fr-FR" sz="1000" spc="34" dirty="0">
              <a:solidFill>
                <a:schemeClr val="tx1">
                  <a:lumMod val="75000"/>
                  <a:lumOff val="25000"/>
                </a:schemeClr>
              </a:solidFill>
              <a:latin typeface="Gotham" panose="02000504050000020004" pitchFamily="2" charset="0"/>
              <a:cs typeface="Gotham Book" pitchFamily="50" charset="0"/>
            </a:endParaRPr>
          </a:p>
        </p:txBody>
      </p:sp>
      <p:sp>
        <p:nvSpPr>
          <p:cNvPr id="97" name="ZoneTexte 97">
            <a:extLst>
              <a:ext uri="{FF2B5EF4-FFF2-40B4-BE49-F238E27FC236}">
                <a16:creationId xmlns:a16="http://schemas.microsoft.com/office/drawing/2014/main" id="{6C589711-FA57-4B6E-AAA0-AAAE5E6417B1}"/>
              </a:ext>
            </a:extLst>
          </p:cNvPr>
          <p:cNvSpPr txBox="1"/>
          <p:nvPr userDrawn="1"/>
        </p:nvSpPr>
        <p:spPr>
          <a:xfrm>
            <a:off x="9838430" y="6637033"/>
            <a:ext cx="2353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Gotham Light" pitchFamily="50" charset="0"/>
                <a:cs typeface="Gotham Light" pitchFamily="50" charset="0"/>
              </a:rPr>
              <a:t>Copyright  © 2019 PiXYZ Software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37B5A8AA-43FF-4F28-95CF-499278037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62845" y="594441"/>
            <a:ext cx="5191966" cy="2145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  <a:latin typeface="Gotham" panose="02000504050000020004" pitchFamily="2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fr-FR" dirty="0"/>
              <a:t>SLIDE TITLE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07B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  <p:cxnSp>
        <p:nvCxnSpPr>
          <p:cNvPr id="105" name="Connecteur droit 20">
            <a:extLst>
              <a:ext uri="{FF2B5EF4-FFF2-40B4-BE49-F238E27FC236}">
                <a16:creationId xmlns:a16="http://schemas.microsoft.com/office/drawing/2014/main" id="{EAF16EC1-9B88-4B2A-ADD6-5D714E985EAB}"/>
              </a:ext>
            </a:extLst>
          </p:cNvPr>
          <p:cNvCxnSpPr/>
          <p:nvPr userDrawn="1"/>
        </p:nvCxnSpPr>
        <p:spPr>
          <a:xfrm>
            <a:off x="703922" y="356202"/>
            <a:ext cx="10897528" cy="9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21">
            <a:extLst>
              <a:ext uri="{FF2B5EF4-FFF2-40B4-BE49-F238E27FC236}">
                <a16:creationId xmlns:a16="http://schemas.microsoft.com/office/drawing/2014/main" id="{3C7D1549-08F7-4961-B6AC-CEE4F07DD1C8}"/>
              </a:ext>
            </a:extLst>
          </p:cNvPr>
          <p:cNvCxnSpPr/>
          <p:nvPr userDrawn="1"/>
        </p:nvCxnSpPr>
        <p:spPr>
          <a:xfrm>
            <a:off x="1262049" y="353919"/>
            <a:ext cx="0" cy="6672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C000F13-738D-42BA-85D4-841EF7D30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7032" y="507393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8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ugi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3C150A-88A5-40F4-8FEE-5B97FF55E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D71AE-8497-4961-900D-B133D17A9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1798" y="4599027"/>
            <a:ext cx="9888401" cy="8738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SECTION TITLE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C4AC5E-0068-448D-A102-9826D29FE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838994"/>
            <a:ext cx="3657600" cy="11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6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ug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52">
            <a:extLst>
              <a:ext uri="{FF2B5EF4-FFF2-40B4-BE49-F238E27FC236}">
                <a16:creationId xmlns:a16="http://schemas.microsoft.com/office/drawing/2014/main" id="{4A434C74-31E5-472B-BA42-E4A079E63AFE}"/>
              </a:ext>
            </a:extLst>
          </p:cNvPr>
          <p:cNvSpPr txBox="1"/>
          <p:nvPr userDrawn="1">
            <p:custDataLst>
              <p:custData r:id="rId1"/>
            </p:custDataLst>
          </p:nvPr>
        </p:nvSpPr>
        <p:spPr>
          <a:xfrm>
            <a:off x="1341270" y="575809"/>
            <a:ext cx="122277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504050000020004" pitchFamily="2" charset="0"/>
                <a:cs typeface="Gotham Medium" pitchFamily="50" charset="0"/>
              </a:rPr>
              <a:t>PiXYZ PLUGIN</a:t>
            </a:r>
            <a:endParaRPr lang="fr-FR" sz="1000" spc="34" dirty="0">
              <a:solidFill>
                <a:schemeClr val="tx1">
                  <a:lumMod val="75000"/>
                  <a:lumOff val="25000"/>
                </a:schemeClr>
              </a:solidFill>
              <a:latin typeface="Gotham" panose="02000504050000020004" pitchFamily="2" charset="0"/>
              <a:cs typeface="Gotham Book" pitchFamily="50" charset="0"/>
            </a:endParaRPr>
          </a:p>
        </p:txBody>
      </p:sp>
      <p:sp>
        <p:nvSpPr>
          <p:cNvPr id="97" name="ZoneTexte 97">
            <a:extLst>
              <a:ext uri="{FF2B5EF4-FFF2-40B4-BE49-F238E27FC236}">
                <a16:creationId xmlns:a16="http://schemas.microsoft.com/office/drawing/2014/main" id="{6C589711-FA57-4B6E-AAA0-AAAE5E6417B1}"/>
              </a:ext>
            </a:extLst>
          </p:cNvPr>
          <p:cNvSpPr txBox="1"/>
          <p:nvPr userDrawn="1"/>
        </p:nvSpPr>
        <p:spPr>
          <a:xfrm>
            <a:off x="9838430" y="6637033"/>
            <a:ext cx="2353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Gotham Light" pitchFamily="50" charset="0"/>
                <a:cs typeface="Gotham Light" pitchFamily="50" charset="0"/>
              </a:rPr>
              <a:t>Copyright  © 2019 PiXYZ Software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37B5A8AA-43FF-4F28-95CF-499278037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1600" y="594441"/>
            <a:ext cx="5313211" cy="2145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  <a:latin typeface="Gotham" panose="02000504050000020004" pitchFamily="2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fr-FR" dirty="0"/>
              <a:t>SLIDE TITLE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744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  <p:cxnSp>
        <p:nvCxnSpPr>
          <p:cNvPr id="105" name="Connecteur droit 20">
            <a:extLst>
              <a:ext uri="{FF2B5EF4-FFF2-40B4-BE49-F238E27FC236}">
                <a16:creationId xmlns:a16="http://schemas.microsoft.com/office/drawing/2014/main" id="{EAF16EC1-9B88-4B2A-ADD6-5D714E985EAB}"/>
              </a:ext>
            </a:extLst>
          </p:cNvPr>
          <p:cNvCxnSpPr/>
          <p:nvPr userDrawn="1"/>
        </p:nvCxnSpPr>
        <p:spPr>
          <a:xfrm>
            <a:off x="703922" y="356202"/>
            <a:ext cx="10897528" cy="9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21">
            <a:extLst>
              <a:ext uri="{FF2B5EF4-FFF2-40B4-BE49-F238E27FC236}">
                <a16:creationId xmlns:a16="http://schemas.microsoft.com/office/drawing/2014/main" id="{3C7D1549-08F7-4961-B6AC-CEE4F07DD1C8}"/>
              </a:ext>
            </a:extLst>
          </p:cNvPr>
          <p:cNvCxnSpPr/>
          <p:nvPr userDrawn="1"/>
        </p:nvCxnSpPr>
        <p:spPr>
          <a:xfrm>
            <a:off x="1262049" y="353919"/>
            <a:ext cx="0" cy="6672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01EC6-F948-462A-A46D-840991F1F7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8744" y="507393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7C50BE8-4B97-45B6-8891-A7B1BF596B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5848FD-8814-4527-B6F1-A5E4E04CE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19" y="2053758"/>
            <a:ext cx="4965961" cy="13103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82AA7F-50B3-47BC-8881-E33EBA6F8713}"/>
              </a:ext>
            </a:extLst>
          </p:cNvPr>
          <p:cNvSpPr txBox="1"/>
          <p:nvPr userDrawn="1"/>
        </p:nvSpPr>
        <p:spPr>
          <a:xfrm>
            <a:off x="1645920" y="4060004"/>
            <a:ext cx="8895080" cy="24160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300" dirty="0">
                <a:solidFill>
                  <a:schemeClr val="bg1"/>
                </a:solidFill>
                <a:latin typeface="+mn-lt"/>
                <a:cs typeface="Gotham Extra Light" pitchFamily="50" charset="0"/>
              </a:rPr>
              <a:t>PIXYZ-SOFTWARE.COM</a:t>
            </a:r>
          </a:p>
          <a:p>
            <a:pPr algn="ctr"/>
            <a:endParaRPr lang="en-US" sz="1300" b="1" spc="3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endParaRPr lang="en-US" sz="1300" b="1" spc="3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endParaRPr lang="en-US" sz="1300" b="1" spc="3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endParaRPr lang="en-US" sz="1300" b="1" spc="3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endParaRPr lang="en-US" sz="1300" b="1" spc="3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+mn-lt"/>
                <a:cs typeface="Gotham Medium" pitchFamily="50" charset="0"/>
              </a:rPr>
              <a:t>SUPPORT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  <a:p>
            <a:pPr algn="ctr"/>
            <a:r>
              <a:rPr lang="fr-FR" sz="1600" spc="300" dirty="0">
                <a:solidFill>
                  <a:schemeClr val="bg1"/>
                </a:solidFill>
                <a:latin typeface="+mn-lt"/>
                <a:cs typeface="Gotham Extra Light" pitchFamily="50" charset="0"/>
              </a:rPr>
              <a:t>contact@pixyz-software.com</a:t>
            </a:r>
            <a:endParaRPr lang="en-US" sz="1600" spc="300" dirty="0">
              <a:solidFill>
                <a:schemeClr val="bg1"/>
              </a:solidFill>
              <a:latin typeface="+mn-lt"/>
              <a:cs typeface="Gotham Extra Light" pitchFamily="50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latin typeface="+mn-lt"/>
              <a:cs typeface="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52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</p:spTree>
    <p:extLst>
      <p:ext uri="{BB962C8B-B14F-4D97-AF65-F5344CB8AC3E}">
        <p14:creationId xmlns:p14="http://schemas.microsoft.com/office/powerpoint/2010/main" val="381528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B297918-ECD3-4DA1-AD26-3AA4E0DDE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0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3C150A-88A5-40F4-8FEE-5B97FF55E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D71AE-8497-4961-900D-B133D17A9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1798" y="4599027"/>
            <a:ext cx="9888401" cy="8738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SECTION TITLE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D79324E-C771-4D11-974E-3441420960A8}"/>
              </a:ext>
            </a:extLst>
          </p:cNvPr>
          <p:cNvSpPr/>
          <p:nvPr userDrawn="1"/>
        </p:nvSpPr>
        <p:spPr>
          <a:xfrm>
            <a:off x="5659068" y="2992070"/>
            <a:ext cx="873860" cy="873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4474091-909E-49AC-B42A-EA69F20DB6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99" y="2959101"/>
            <a:ext cx="939798" cy="9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0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52">
            <a:extLst>
              <a:ext uri="{FF2B5EF4-FFF2-40B4-BE49-F238E27FC236}">
                <a16:creationId xmlns:a16="http://schemas.microsoft.com/office/drawing/2014/main" id="{4A434C74-31E5-472B-BA42-E4A079E63AFE}"/>
              </a:ext>
            </a:extLst>
          </p:cNvPr>
          <p:cNvSpPr txBox="1"/>
          <p:nvPr userDrawn="1">
            <p:custDataLst>
              <p:custData r:id="rId1"/>
            </p:custDataLst>
          </p:nvPr>
        </p:nvSpPr>
        <p:spPr>
          <a:xfrm>
            <a:off x="1341270" y="575809"/>
            <a:ext cx="151387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504050000020004" pitchFamily="2" charset="0"/>
                <a:cs typeface="Gotham Medium" pitchFamily="50" charset="0"/>
              </a:rPr>
              <a:t>PiXYZ SOFTWARE</a:t>
            </a:r>
            <a:endParaRPr lang="fr-FR" sz="1000" spc="34" dirty="0">
              <a:solidFill>
                <a:schemeClr val="tx1">
                  <a:lumMod val="75000"/>
                  <a:lumOff val="25000"/>
                </a:schemeClr>
              </a:solidFill>
              <a:latin typeface="Gotham" panose="02000504050000020004" pitchFamily="2" charset="0"/>
              <a:cs typeface="Gotham Book" pitchFamily="50" charset="0"/>
            </a:endParaRPr>
          </a:p>
        </p:txBody>
      </p:sp>
      <p:sp>
        <p:nvSpPr>
          <p:cNvPr id="97" name="ZoneTexte 97">
            <a:extLst>
              <a:ext uri="{FF2B5EF4-FFF2-40B4-BE49-F238E27FC236}">
                <a16:creationId xmlns:a16="http://schemas.microsoft.com/office/drawing/2014/main" id="{6C589711-FA57-4B6E-AAA0-AAAE5E6417B1}"/>
              </a:ext>
            </a:extLst>
          </p:cNvPr>
          <p:cNvSpPr txBox="1"/>
          <p:nvPr userDrawn="1"/>
        </p:nvSpPr>
        <p:spPr>
          <a:xfrm>
            <a:off x="9838430" y="6637033"/>
            <a:ext cx="2353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Gotham Light" pitchFamily="50" charset="0"/>
                <a:cs typeface="Gotham Light" pitchFamily="50" charset="0"/>
              </a:rPr>
              <a:t>Copyright  © 2019 PiXYZ Software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37B5A8AA-43FF-4F28-95CF-499278037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34366" y="594441"/>
            <a:ext cx="5020446" cy="2145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  <a:latin typeface="Gotham" panose="02000504050000020004" pitchFamily="2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fr-FR" dirty="0"/>
              <a:t>SLIDE TITLE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EE1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  <p:cxnSp>
        <p:nvCxnSpPr>
          <p:cNvPr id="105" name="Connecteur droit 20">
            <a:extLst>
              <a:ext uri="{FF2B5EF4-FFF2-40B4-BE49-F238E27FC236}">
                <a16:creationId xmlns:a16="http://schemas.microsoft.com/office/drawing/2014/main" id="{EAF16EC1-9B88-4B2A-ADD6-5D714E985EAB}"/>
              </a:ext>
            </a:extLst>
          </p:cNvPr>
          <p:cNvCxnSpPr/>
          <p:nvPr userDrawn="1"/>
        </p:nvCxnSpPr>
        <p:spPr>
          <a:xfrm>
            <a:off x="703922" y="356202"/>
            <a:ext cx="10897528" cy="9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21">
            <a:extLst>
              <a:ext uri="{FF2B5EF4-FFF2-40B4-BE49-F238E27FC236}">
                <a16:creationId xmlns:a16="http://schemas.microsoft.com/office/drawing/2014/main" id="{3C7D1549-08F7-4961-B6AC-CEE4F07DD1C8}"/>
              </a:ext>
            </a:extLst>
          </p:cNvPr>
          <p:cNvCxnSpPr/>
          <p:nvPr userDrawn="1"/>
        </p:nvCxnSpPr>
        <p:spPr>
          <a:xfrm>
            <a:off x="1262049" y="353919"/>
            <a:ext cx="0" cy="6672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322E58B-0B6F-47AF-8260-FD2E7B7222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8534" y="507393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3C150A-88A5-40F4-8FEE-5B97FF55E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D71AE-8497-4961-900D-B133D17A9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1798" y="4599027"/>
            <a:ext cx="9888401" cy="8738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SECTION TITLE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1E16BD-70D8-464C-986B-1907DE048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838994"/>
            <a:ext cx="3657600" cy="11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9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8">
            <a:extLst>
              <a:ext uri="{FF2B5EF4-FFF2-40B4-BE49-F238E27FC236}">
                <a16:creationId xmlns:a16="http://schemas.microsoft.com/office/drawing/2014/main" id="{E801A406-87CE-408C-8378-2716AA1C6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1"/>
            <a:ext cx="12191999" cy="6854973"/>
          </a:xfrm>
          <a:prstGeom prst="rect">
            <a:avLst/>
          </a:prstGeom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436D71D2-E02C-43CD-AB72-B2A5B90C9C54}"/>
              </a:ext>
            </a:extLst>
          </p:cNvPr>
          <p:cNvSpPr/>
          <p:nvPr userDrawn="1"/>
        </p:nvSpPr>
        <p:spPr>
          <a:xfrm>
            <a:off x="774356" y="510745"/>
            <a:ext cx="321276" cy="329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52">
            <a:extLst>
              <a:ext uri="{FF2B5EF4-FFF2-40B4-BE49-F238E27FC236}">
                <a16:creationId xmlns:a16="http://schemas.microsoft.com/office/drawing/2014/main" id="{4A434C74-31E5-472B-BA42-E4A079E63AFE}"/>
              </a:ext>
            </a:extLst>
          </p:cNvPr>
          <p:cNvSpPr txBox="1"/>
          <p:nvPr userDrawn="1">
            <p:custDataLst>
              <p:custData r:id="rId1"/>
            </p:custDataLst>
          </p:nvPr>
        </p:nvSpPr>
        <p:spPr>
          <a:xfrm>
            <a:off x="1341270" y="575809"/>
            <a:ext cx="123078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504050000020004" pitchFamily="2" charset="0"/>
                <a:cs typeface="Gotham Medium" pitchFamily="50" charset="0"/>
              </a:rPr>
              <a:t>PiXYZ STUDIO</a:t>
            </a:r>
            <a:endParaRPr lang="fr-FR" sz="1000" spc="34" dirty="0">
              <a:solidFill>
                <a:schemeClr val="tx1">
                  <a:lumMod val="75000"/>
                  <a:lumOff val="25000"/>
                </a:schemeClr>
              </a:solidFill>
              <a:latin typeface="Gotham" panose="02000504050000020004" pitchFamily="2" charset="0"/>
              <a:cs typeface="Gotham Book" pitchFamily="50" charset="0"/>
            </a:endParaRPr>
          </a:p>
        </p:txBody>
      </p:sp>
      <p:sp>
        <p:nvSpPr>
          <p:cNvPr id="97" name="ZoneTexte 97">
            <a:extLst>
              <a:ext uri="{FF2B5EF4-FFF2-40B4-BE49-F238E27FC236}">
                <a16:creationId xmlns:a16="http://schemas.microsoft.com/office/drawing/2014/main" id="{6C589711-FA57-4B6E-AAA0-AAAE5E6417B1}"/>
              </a:ext>
            </a:extLst>
          </p:cNvPr>
          <p:cNvSpPr txBox="1"/>
          <p:nvPr userDrawn="1"/>
        </p:nvSpPr>
        <p:spPr>
          <a:xfrm>
            <a:off x="9838430" y="6637033"/>
            <a:ext cx="2353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schemeClr val="bg1"/>
                </a:solidFill>
                <a:latin typeface="Gotham Light" pitchFamily="50" charset="0"/>
                <a:cs typeface="Gotham Light" pitchFamily="50" charset="0"/>
              </a:rPr>
              <a:t>Copyright  © 2019 PiXYZ Software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37B5A8AA-43FF-4F28-95CF-499278037D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1276" y="594441"/>
            <a:ext cx="5303536" cy="2145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000" cap="all" baseline="0">
                <a:solidFill>
                  <a:schemeClr val="tx1"/>
                </a:solidFill>
                <a:latin typeface="Gotham" panose="02000504050000020004" pitchFamily="2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fr-FR" dirty="0"/>
              <a:t>SLIDE TITLE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F9C4FC-4EA1-4883-B49B-290EF7BFD07B}"/>
              </a:ext>
            </a:extLst>
          </p:cNvPr>
          <p:cNvSpPr/>
          <p:nvPr userDrawn="1"/>
        </p:nvSpPr>
        <p:spPr>
          <a:xfrm>
            <a:off x="1" y="0"/>
            <a:ext cx="281475" cy="6858000"/>
          </a:xfrm>
          <a:prstGeom prst="rect">
            <a:avLst/>
          </a:prstGeom>
          <a:solidFill>
            <a:srgbClr val="FCA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84" dirty="0"/>
          </a:p>
        </p:txBody>
      </p:sp>
      <p:cxnSp>
        <p:nvCxnSpPr>
          <p:cNvPr id="105" name="Connecteur droit 20">
            <a:extLst>
              <a:ext uri="{FF2B5EF4-FFF2-40B4-BE49-F238E27FC236}">
                <a16:creationId xmlns:a16="http://schemas.microsoft.com/office/drawing/2014/main" id="{EAF16EC1-9B88-4B2A-ADD6-5D714E985EAB}"/>
              </a:ext>
            </a:extLst>
          </p:cNvPr>
          <p:cNvCxnSpPr/>
          <p:nvPr userDrawn="1"/>
        </p:nvCxnSpPr>
        <p:spPr>
          <a:xfrm>
            <a:off x="703922" y="356202"/>
            <a:ext cx="10897528" cy="9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21">
            <a:extLst>
              <a:ext uri="{FF2B5EF4-FFF2-40B4-BE49-F238E27FC236}">
                <a16:creationId xmlns:a16="http://schemas.microsoft.com/office/drawing/2014/main" id="{3C7D1549-08F7-4961-B6AC-CEE4F07DD1C8}"/>
              </a:ext>
            </a:extLst>
          </p:cNvPr>
          <p:cNvCxnSpPr/>
          <p:nvPr userDrawn="1"/>
        </p:nvCxnSpPr>
        <p:spPr>
          <a:xfrm>
            <a:off x="1262049" y="353919"/>
            <a:ext cx="0" cy="6672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49724F3-731A-4CE7-8BFE-24B5A82A41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6951" y="511036"/>
            <a:ext cx="375765" cy="3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3C150A-88A5-40F4-8FEE-5B97FF55E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D71AE-8497-4961-900D-B133D17A9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1798" y="4599027"/>
            <a:ext cx="9888401" cy="8738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cap="all" spc="40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SECTION TITLE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Gotham" panose="0200050405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52BFC1-4498-4EC9-8881-EED439B0BF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8" y="2838994"/>
            <a:ext cx="3657600" cy="11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2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DCF27-5004-41FF-8A1D-AEB16BB2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AF3F2-C469-4E5C-ACFE-9B4957ABF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90C5-A0BD-4598-A7F5-A0C86AC54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F93F2-9DC7-4D81-A213-421BCE7B2CBA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84518-66F2-467E-B2B0-D89FE5B75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EE13D-FB91-4800-81E2-A5F77B0B7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0121-9040-4F6A-97A3-8489D4F4DC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80" r:id="rId3"/>
    <p:sldLayoutId id="2147483679" r:id="rId4"/>
    <p:sldLayoutId id="2147483650" r:id="rId5"/>
    <p:sldLayoutId id="2147483663" r:id="rId6"/>
    <p:sldLayoutId id="2147483677" r:id="rId7"/>
    <p:sldLayoutId id="2147483649" r:id="rId8"/>
    <p:sldLayoutId id="2147483675" r:id="rId9"/>
    <p:sldLayoutId id="2147483664" r:id="rId10"/>
    <p:sldLayoutId id="2147483676" r:id="rId11"/>
    <p:sldLayoutId id="2147483666" r:id="rId12"/>
    <p:sldLayoutId id="2147483674" r:id="rId13"/>
    <p:sldLayoutId id="2147483665" r:id="rId14"/>
    <p:sldLayoutId id="21474836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" panose="02000504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" panose="0200050405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" panose="0200050405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" panose="0200050405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" panose="0200050405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" panose="02000504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xd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PiXYZ-Software/plugin-for-unity-samples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abrice.baeli@pi.xyz" TargetMode="External"/><Relationship Id="rId2" Type="http://schemas.openxmlformats.org/officeDocument/2006/relationships/hyperlink" Target="mailto:olivier.giniaux@pi.xyz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3D811F2-BD07-41F5-9E0A-2EF1CBEF6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PiXYZ Plugin for </a:t>
            </a:r>
            <a:r>
              <a:rPr lang="fr-FR" dirty="0" err="1"/>
              <a:t>Unity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4DBB2C-10FA-4022-8B38-967D9EBF36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Olivier Giniaux – </a:t>
            </a:r>
            <a:r>
              <a:rPr lang="fr-FR" dirty="0" err="1"/>
              <a:t>Feb</a:t>
            </a:r>
            <a:r>
              <a:rPr lang="fr-FR" dirty="0"/>
              <a:t> 2019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94FB86-67A0-4E95-B40C-B4E5899036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Specification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276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9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Import on Play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Very basic sample that shows how the API can be used to import a model.</a:t>
            </a:r>
          </a:p>
        </p:txBody>
      </p:sp>
      <p:pic>
        <p:nvPicPr>
          <p:cNvPr id="2052" name="Picture 4" descr="tick, flat Icon">
            <a:extLst>
              <a:ext uri="{FF2B5EF4-FFF2-40B4-BE49-F238E27FC236}">
                <a16:creationId xmlns:a16="http://schemas.microsoft.com/office/drawing/2014/main" id="{A3575191-C245-467E-BEE8-F40B673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2" y="1609217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2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187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Simple Viewer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Nice rendering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Camera controls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Import Window</a:t>
            </a:r>
          </a:p>
        </p:txBody>
      </p:sp>
      <p:pic>
        <p:nvPicPr>
          <p:cNvPr id="6" name="Picture 6" descr="cross, flat Icon">
            <a:extLst>
              <a:ext uri="{FF2B5EF4-FFF2-40B4-BE49-F238E27FC236}">
                <a16:creationId xmlns:a16="http://schemas.microsoft.com/office/drawing/2014/main" id="{D7712668-8AB9-476E-95B8-38461E6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2" y="2065752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ick, flat Icon">
            <a:extLst>
              <a:ext uri="{FF2B5EF4-FFF2-40B4-BE49-F238E27FC236}">
                <a16:creationId xmlns:a16="http://schemas.microsoft.com/office/drawing/2014/main" id="{98A55D35-1944-4C35-811F-27EED606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8" y="2495067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ick, flat Icon">
            <a:extLst>
              <a:ext uri="{FF2B5EF4-FFF2-40B4-BE49-F238E27FC236}">
                <a16:creationId xmlns:a16="http://schemas.microsoft.com/office/drawing/2014/main" id="{89CB5377-BBB8-45B7-A189-0090C6E6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8" y="2955281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7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4381784" cy="510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Advanced Viewer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Nice rendering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Toggle topology lines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Toggle wireframe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Camera controls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Product hierarchy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Selection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Display metadata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Licensing Window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Import Window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nice UI</a:t>
            </a:r>
          </a:p>
        </p:txBody>
      </p:sp>
      <p:pic>
        <p:nvPicPr>
          <p:cNvPr id="2054" name="Picture 6" descr="cross, flat Icon">
            <a:extLst>
              <a:ext uri="{FF2B5EF4-FFF2-40B4-BE49-F238E27FC236}">
                <a16:creationId xmlns:a16="http://schemas.microsoft.com/office/drawing/2014/main" id="{C176CCBF-B430-4664-BC99-C7EA22DF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3" y="4848438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ck, flat Icon">
            <a:extLst>
              <a:ext uri="{FF2B5EF4-FFF2-40B4-BE49-F238E27FC236}">
                <a16:creationId xmlns:a16="http://schemas.microsoft.com/office/drawing/2014/main" id="{CC76F8C3-EA08-4403-9392-4E9950C2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1" y="2055790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ick, flat Icon">
            <a:extLst>
              <a:ext uri="{FF2B5EF4-FFF2-40B4-BE49-F238E27FC236}">
                <a16:creationId xmlns:a16="http://schemas.microsoft.com/office/drawing/2014/main" id="{930D0DF8-4A4A-4D42-91CE-EEB7FD60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4" y="2959258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ick, flat Icon">
            <a:extLst>
              <a:ext uri="{FF2B5EF4-FFF2-40B4-BE49-F238E27FC236}">
                <a16:creationId xmlns:a16="http://schemas.microsoft.com/office/drawing/2014/main" id="{767213F8-C99B-4232-A183-22011436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4" y="3410992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ick, flat Icon">
            <a:extLst>
              <a:ext uri="{FF2B5EF4-FFF2-40B4-BE49-F238E27FC236}">
                <a16:creationId xmlns:a16="http://schemas.microsoft.com/office/drawing/2014/main" id="{DC3B4DA3-4727-41DC-8323-91A921E5C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0" y="3862726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ick, flat Icon">
            <a:extLst>
              <a:ext uri="{FF2B5EF4-FFF2-40B4-BE49-F238E27FC236}">
                <a16:creationId xmlns:a16="http://schemas.microsoft.com/office/drawing/2014/main" id="{47428EFE-F562-4A29-8A2C-B0FF520F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3" y="5744023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ck, flat Icon">
            <a:extLst>
              <a:ext uri="{FF2B5EF4-FFF2-40B4-BE49-F238E27FC236}">
                <a16:creationId xmlns:a16="http://schemas.microsoft.com/office/drawing/2014/main" id="{ABB352AC-4274-499C-AF3D-75257D08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3" y="6195757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B831143-9F74-45C4-BD00-F8F3438A5546}"/>
              </a:ext>
            </a:extLst>
          </p:cNvPr>
          <p:cNvSpPr txBox="1"/>
          <p:nvPr/>
        </p:nvSpPr>
        <p:spPr>
          <a:xfrm>
            <a:off x="5293360" y="1854740"/>
            <a:ext cx="4381784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Cutting plane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&amp; simple VR setup</a:t>
            </a:r>
          </a:p>
        </p:txBody>
      </p:sp>
      <p:pic>
        <p:nvPicPr>
          <p:cNvPr id="17" name="Picture 6" descr="cross, flat Icon">
            <a:extLst>
              <a:ext uri="{FF2B5EF4-FFF2-40B4-BE49-F238E27FC236}">
                <a16:creationId xmlns:a16="http://schemas.microsoft.com/office/drawing/2014/main" id="{F1161BBC-B412-4208-9D48-31D990AB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68" y="2014952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ross, flat Icon">
            <a:extLst>
              <a:ext uri="{FF2B5EF4-FFF2-40B4-BE49-F238E27FC236}">
                <a16:creationId xmlns:a16="http://schemas.microsoft.com/office/drawing/2014/main" id="{0E27D88A-6BB7-45B4-9A1D-7885FCA9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2" y="4349311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ross, flat Icon">
            <a:extLst>
              <a:ext uri="{FF2B5EF4-FFF2-40B4-BE49-F238E27FC236}">
                <a16:creationId xmlns:a16="http://schemas.microsoft.com/office/drawing/2014/main" id="{42711BAB-E31E-4A5A-8477-BF075EE57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3" y="2524455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ross, flat Icon">
            <a:extLst>
              <a:ext uri="{FF2B5EF4-FFF2-40B4-BE49-F238E27FC236}">
                <a16:creationId xmlns:a16="http://schemas.microsoft.com/office/drawing/2014/main" id="{0145119A-4D1F-44F2-8196-079E51E49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0" y="5304124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ross, flat Icon">
            <a:extLst>
              <a:ext uri="{FF2B5EF4-FFF2-40B4-BE49-F238E27FC236}">
                <a16:creationId xmlns:a16="http://schemas.microsoft.com/office/drawing/2014/main" id="{BC911964-F867-4B9E-9E51-8EFF4E07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68" y="2484699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0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6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Current Issues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05933" y="2065868"/>
            <a:ext cx="97846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Packing samples with the plugin delays the shipping of releases as samples requires their own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expect more stability from samples shipped with the product than downloadable open source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Impossible to edit or add samples once it’s shipped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need to buy or get a trial to know about the samples and grasp possibilities</a:t>
            </a:r>
          </a:p>
        </p:txBody>
      </p:sp>
    </p:spTree>
    <p:extLst>
      <p:ext uri="{BB962C8B-B14F-4D97-AF65-F5344CB8AC3E}">
        <p14:creationId xmlns:p14="http://schemas.microsoft.com/office/powerpoint/2010/main" val="23940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00853" y="1705902"/>
            <a:ext cx="6930346" cy="464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dirty="0" err="1"/>
              <a:t>Github</a:t>
            </a:r>
            <a:r>
              <a:rPr lang="en-US" sz="2000" dirty="0"/>
              <a:t> Repository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Move samples outside of the </a:t>
            </a:r>
            <a:r>
              <a:rPr lang="en-US" sz="2000" dirty="0" err="1"/>
              <a:t>unitypackage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link in </a:t>
            </a:r>
            <a:r>
              <a:rPr lang="en-US" sz="2000" dirty="0" err="1"/>
              <a:t>unitypackage</a:t>
            </a:r>
            <a:r>
              <a:rPr lang="en-US" sz="2000" dirty="0"/>
              <a:t> to related branch .zip or </a:t>
            </a:r>
            <a:r>
              <a:rPr lang="en-US" sz="2000" dirty="0" err="1"/>
              <a:t>unitypackage</a:t>
            </a:r>
            <a:r>
              <a:rPr lang="en-US" sz="2000" dirty="0"/>
              <a:t> release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link in </a:t>
            </a:r>
            <a:r>
              <a:rPr lang="en-US" sz="2000" dirty="0" err="1"/>
              <a:t>unitypackage</a:t>
            </a:r>
            <a:r>
              <a:rPr lang="en-US" sz="2000" dirty="0"/>
              <a:t> to related </a:t>
            </a:r>
            <a:r>
              <a:rPr lang="en-US" sz="2000" dirty="0" err="1"/>
              <a:t>unitypackage</a:t>
            </a:r>
            <a:r>
              <a:rPr lang="en-US" sz="2000" dirty="0"/>
              <a:t> release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Repository: </a:t>
            </a:r>
            <a:r>
              <a:rPr lang="en-US" sz="2000" dirty="0">
                <a:solidFill>
                  <a:srgbClr val="586069"/>
                </a:solidFill>
                <a:hlinkClick r:id="rId2"/>
              </a:rPr>
              <a:t>plugin-for-unity-samples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Contributor: </a:t>
            </a:r>
            <a:r>
              <a:rPr lang="en-US" sz="2000" dirty="0" err="1">
                <a:hlinkClick r:id="rId3"/>
              </a:rPr>
              <a:t>ogxd</a:t>
            </a:r>
            <a:r>
              <a:rPr lang="en-US" sz="2000" dirty="0">
                <a:hlinkClick r:id="rId3"/>
              </a:rPr>
              <a:t> (Olivier Giniaux)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First release expected for 2019.1</a:t>
            </a:r>
          </a:p>
        </p:txBody>
      </p:sp>
      <p:pic>
        <p:nvPicPr>
          <p:cNvPr id="1026" name="Picture 2" descr="RÃ©sultat de recherche d'images pour &quot;github logo&quot;">
            <a:extLst>
              <a:ext uri="{FF2B5EF4-FFF2-40B4-BE49-F238E27FC236}">
                <a16:creationId xmlns:a16="http://schemas.microsoft.com/office/drawing/2014/main" id="{D333F4BD-20BA-4EAD-9C4D-C689EDC6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5127146"/>
            <a:ext cx="1337733" cy="111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B87604-D2A3-4371-AB9D-D430CF38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956" y="1771941"/>
            <a:ext cx="1953289" cy="1987259"/>
          </a:xfrm>
          <a:prstGeom prst="rect">
            <a:avLst/>
          </a:prstGeom>
        </p:spPr>
      </p:pic>
      <p:pic>
        <p:nvPicPr>
          <p:cNvPr id="9" name="Picture 6" descr="cross, flat Icon">
            <a:extLst>
              <a:ext uri="{FF2B5EF4-FFF2-40B4-BE49-F238E27FC236}">
                <a16:creationId xmlns:a16="http://schemas.microsoft.com/office/drawing/2014/main" id="{7AC7B10A-55A8-45CC-8317-DF2D0462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4" y="2854588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ross, flat Icon">
            <a:extLst>
              <a:ext uri="{FF2B5EF4-FFF2-40B4-BE49-F238E27FC236}">
                <a16:creationId xmlns:a16="http://schemas.microsoft.com/office/drawing/2014/main" id="{FF6CF6B5-32D5-4153-B7EB-8475A40F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3" y="2343382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ross, flat Icon">
            <a:extLst>
              <a:ext uri="{FF2B5EF4-FFF2-40B4-BE49-F238E27FC236}">
                <a16:creationId xmlns:a16="http://schemas.microsoft.com/office/drawing/2014/main" id="{C0274A73-8DAE-4D0C-82E4-1E8742F7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4" y="3723652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ck, flat Icon">
            <a:extLst>
              <a:ext uri="{FF2B5EF4-FFF2-40B4-BE49-F238E27FC236}">
                <a16:creationId xmlns:a16="http://schemas.microsoft.com/office/drawing/2014/main" id="{2B1084EE-9243-438F-A65E-FFB6A03F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4" y="1848142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1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Unity project with all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plugin embedded</a:t>
            </a:r>
          </a:p>
          <a:p>
            <a:endParaRPr lang="en-US" sz="2000" dirty="0"/>
          </a:p>
          <a:p>
            <a:r>
              <a:rPr lang="en-US" sz="2000" b="1" dirty="0"/>
              <a:t>Branches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branch per PiXYZ Plugin for Unity major release (2019.1, 2019.2,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Branches are made from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Branches should be working </a:t>
            </a:r>
          </a:p>
          <a:p>
            <a:endParaRPr lang="en-US" sz="2000" b="1" dirty="0"/>
          </a:p>
          <a:p>
            <a:r>
              <a:rPr lang="en-US" sz="2000" b="1" dirty="0"/>
              <a:t>Internal </a:t>
            </a:r>
            <a:r>
              <a:rPr lang="en-US" sz="2000" b="1" dirty="0" err="1"/>
              <a:t>Devs</a:t>
            </a:r>
            <a:endParaRPr lang="en-US" sz="2000" b="1" dirty="0"/>
          </a:p>
          <a:p>
            <a:r>
              <a:rPr lang="en-US" sz="2000" dirty="0"/>
              <a:t>Gently ask </a:t>
            </a:r>
            <a:r>
              <a:rPr lang="en-US" sz="2000" dirty="0" err="1">
                <a:hlinkClick r:id="rId2"/>
              </a:rPr>
              <a:t>olivier.giniaux@pi.xyz</a:t>
            </a:r>
            <a:r>
              <a:rPr lang="en-US" sz="2000" dirty="0"/>
              <a:t> or </a:t>
            </a:r>
            <a:r>
              <a:rPr lang="en-US" sz="2000" dirty="0" err="1">
                <a:hlinkClick r:id="rId3"/>
              </a:rPr>
              <a:t>fabrice.baeli@pi.xyz</a:t>
            </a:r>
            <a:r>
              <a:rPr lang="en-US" sz="2000" dirty="0"/>
              <a:t> for rights</a:t>
            </a:r>
          </a:p>
          <a:p>
            <a:endParaRPr lang="en-US" sz="2000" b="1" dirty="0"/>
          </a:p>
          <a:p>
            <a:r>
              <a:rPr lang="en-US" sz="2000" b="1" dirty="0"/>
              <a:t>External </a:t>
            </a:r>
            <a:r>
              <a:rPr lang="en-US" sz="2000" b="1" dirty="0" err="1"/>
              <a:t>Devs</a:t>
            </a:r>
            <a:endParaRPr lang="en-US" sz="2000" b="1" dirty="0"/>
          </a:p>
          <a:p>
            <a:r>
              <a:rPr lang="en-US" sz="2000" dirty="0"/>
              <a:t>Make a new pull request on master branch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EA2686-1B0F-47D2-AE02-5F0E8E10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215" y="5850788"/>
            <a:ext cx="2324219" cy="4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Custom Import Settings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Shows what import settings work</a:t>
            </a:r>
          </a:p>
        </p:txBody>
      </p:sp>
      <p:pic>
        <p:nvPicPr>
          <p:cNvPr id="2052" name="Picture 4" descr="tick, flat Icon">
            <a:extLst>
              <a:ext uri="{FF2B5EF4-FFF2-40B4-BE49-F238E27FC236}">
                <a16:creationId xmlns:a16="http://schemas.microsoft.com/office/drawing/2014/main" id="{A3575191-C245-467E-BEE8-F40B673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2" y="1608576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5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1408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Using </a:t>
            </a:r>
            <a:r>
              <a:rPr lang="en-US" sz="2000" b="1" dirty="0" err="1"/>
              <a:t>Metadatas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dirty="0"/>
              <a:t>Shows how to use </a:t>
            </a:r>
            <a:r>
              <a:rPr lang="en-US" sz="2000" dirty="0" err="1"/>
              <a:t>metadatas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mouseover metadata display</a:t>
            </a:r>
          </a:p>
        </p:txBody>
      </p:sp>
      <p:pic>
        <p:nvPicPr>
          <p:cNvPr id="2052" name="Picture 4" descr="tick, flat Icon">
            <a:extLst>
              <a:ext uri="{FF2B5EF4-FFF2-40B4-BE49-F238E27FC236}">
                <a16:creationId xmlns:a16="http://schemas.microsoft.com/office/drawing/2014/main" id="{A3575191-C245-467E-BEE8-F40B673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2" y="2543801"/>
            <a:ext cx="312233" cy="3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6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Custom Tools Actions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Show how new Toolbox and Rule Engine Actions can be created.</a:t>
            </a:r>
          </a:p>
        </p:txBody>
      </p:sp>
      <p:pic>
        <p:nvPicPr>
          <p:cNvPr id="2054" name="Picture 6" descr="cross, flat Icon">
            <a:extLst>
              <a:ext uri="{FF2B5EF4-FFF2-40B4-BE49-F238E27FC236}">
                <a16:creationId xmlns:a16="http://schemas.microsoft.com/office/drawing/2014/main" id="{C176CCBF-B430-4664-BC99-C7EA22DF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2" y="1639475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6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9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Rule Engine Samples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set of rule engine rules to show capabilities and usage of the rule engine</a:t>
            </a:r>
          </a:p>
        </p:txBody>
      </p:sp>
      <p:pic>
        <p:nvPicPr>
          <p:cNvPr id="6" name="Picture 6" descr="cross, flat Icon">
            <a:extLst>
              <a:ext uri="{FF2B5EF4-FFF2-40B4-BE49-F238E27FC236}">
                <a16:creationId xmlns:a16="http://schemas.microsoft.com/office/drawing/2014/main" id="{9C78FD64-64F8-4562-933F-1FC4FF18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5" y="1625535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1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07345-C94F-4777-8751-56F1D2C82C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E48439-97B0-4278-8AA8-808F5C46E2AD}"/>
              </a:ext>
            </a:extLst>
          </p:cNvPr>
          <p:cNvSpPr txBox="1"/>
          <p:nvPr/>
        </p:nvSpPr>
        <p:spPr>
          <a:xfrm>
            <a:off x="911576" y="1447250"/>
            <a:ext cx="10744202" cy="94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Runtime License Management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Demonstrates how to use the license management API</a:t>
            </a:r>
          </a:p>
        </p:txBody>
      </p:sp>
      <p:pic>
        <p:nvPicPr>
          <p:cNvPr id="6" name="Picture 6" descr="cross, flat Icon">
            <a:extLst>
              <a:ext uri="{FF2B5EF4-FFF2-40B4-BE49-F238E27FC236}">
                <a16:creationId xmlns:a16="http://schemas.microsoft.com/office/drawing/2014/main" id="{A4E45CE8-C865-4C09-B324-23BAED51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2" y="1640116"/>
            <a:ext cx="281334" cy="2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6972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otham">
      <a:majorFont>
        <a:latin typeface="Gotham Black"/>
        <a:ea typeface=""/>
        <a:cs typeface=""/>
      </a:majorFont>
      <a:minorFont>
        <a:latin typeface="Gotha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2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3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4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5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6.xml><?xml version="1.0" encoding="utf-8"?>
<Control xmlns="http://schemas.microsoft.com/VisualStudio/2011/storyboarding/control">
  <Id Name="af33da4e-53cd-4596-a8de-1fbf512986b7" Revision="1" Stencil="System.MyShapes" StencilVersion="1.0"/>
</Control>
</file>

<file path=customXml/itemProps1.xml><?xml version="1.0" encoding="utf-8"?>
<ds:datastoreItem xmlns:ds="http://schemas.openxmlformats.org/officeDocument/2006/customXml" ds:itemID="{63C6CBED-1F07-442A-9EF5-32227B7BAD6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53BFA29-1641-493C-9601-923D84AFC81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79FAF5F-5F59-4917-A280-C57D7E89D4D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6A0F8CB-D987-4565-A1FE-26DA6AAAC58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A897DB7-EA58-4439-86E6-071A28F8E26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03BE496-6481-44B6-B64E-BC118D878CB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29934</TotalTime>
  <Words>313</Words>
  <Application>Microsoft Office PowerPoint</Application>
  <PresentationFormat>Grand écran</PresentationFormat>
  <Paragraphs>73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Gotham Light</vt:lpstr>
      <vt:lpstr>Gotham</vt:lpstr>
      <vt:lpstr>Calibri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PiXYZ Software</dc:creator>
  <cp:lastModifiedBy>Olivier Giniaux</cp:lastModifiedBy>
  <cp:revision>1731</cp:revision>
  <cp:lastPrinted>2016-07-06T09:24:28Z</cp:lastPrinted>
  <dcterms:created xsi:type="dcterms:W3CDTF">2016-07-05T14:24:25Z</dcterms:created>
  <dcterms:modified xsi:type="dcterms:W3CDTF">2019-02-18T12:44:59Z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